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80" r:id="rId3"/>
    <p:sldId id="281" r:id="rId4"/>
    <p:sldId id="282" r:id="rId5"/>
    <p:sldId id="284" r:id="rId6"/>
    <p:sldId id="283" r:id="rId7"/>
    <p:sldId id="285" r:id="rId8"/>
    <p:sldId id="290" r:id="rId9"/>
    <p:sldId id="288" r:id="rId10"/>
    <p:sldId id="2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24F2A-EA89-C308-9377-993AC654F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E6988F-7072-69EA-6896-99A1F8D5D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A5A7E-B898-4EAF-E1F1-1778070E7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B51C-984D-4FFF-B932-3EC53B9A7610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81495-E2D0-6D2E-7FDB-A2D4BBD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3D4E5-6D52-7220-361F-F4B67638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0698-A84A-45CE-900A-300FECD15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560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4D8DB-18B0-504A-9276-8D8892C2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A22DD4-035E-AD5B-4964-979B59C1C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3F16F-5DD2-8C16-520A-BF7AE96B1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B51C-984D-4FFF-B932-3EC53B9A7610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23EB0-D691-FB3A-9F64-13C7EF4B2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15181-151C-C462-65E4-1BF3E459E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0698-A84A-45CE-900A-300FECD15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386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F28ABB-1CAC-D733-CF5B-F73CB695B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D5E4-4EC8-27AA-E43B-F4ACC62F7C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85B2B-5E5C-271C-ADA0-8CA0A7DC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B51C-984D-4FFF-B932-3EC53B9A7610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2D23A-6AD5-3E03-3E7F-CEBAA9A1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8F91-CDC5-6DEA-9CD3-A0158879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0698-A84A-45CE-900A-300FECD15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803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DD3F-BD1C-82E3-C51B-5051AF20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F46A-B3D3-2622-E4FE-1429A4662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37C42-A429-B705-8DDE-78312C25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B51C-984D-4FFF-B932-3EC53B9A7610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2876-F0C3-AB02-E050-35F0A0C69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20506-BC00-2A02-EC20-584B2190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0698-A84A-45CE-900A-300FECD15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951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57E2B-A105-E76B-2062-4A0D4FD53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15343-4748-6CEA-6A5A-501D8D9A2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FCA46-CB8C-5E82-5838-FBED3004C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B51C-984D-4FFF-B932-3EC53B9A7610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D96EA-787B-0CF5-0CC2-D26CA104D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FAD90-77E1-FBEB-0503-52441486F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0698-A84A-45CE-900A-300FECD15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312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14D8-9685-C983-1D79-D2FFE0421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5BB99-36DE-E4FC-2E32-BB703873CA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A53BC9-276F-1961-B6A6-46279EDDD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12216-CD00-7DE8-2E5E-BD7CFA48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B51C-984D-4FFF-B932-3EC53B9A7610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D1F17-F3BD-BD1F-E6B2-31C893D96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8ABF-4A98-D31D-C9BD-5061B82EB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0698-A84A-45CE-900A-300FECD15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70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CA4E-9F51-BEDE-679C-CA4481EF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F4086-66E0-965D-03D9-3D613B40D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81DF42-9924-8E2D-FEB6-053C3C47C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A9211B-F646-DF3D-7E3F-BA9181FC2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30120B-0416-F226-9893-05AFCBEB4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EE930E-11A7-4D84-A76C-C57A1856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B51C-984D-4FFF-B932-3EC53B9A7610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9BB782-FA46-0F41-D3B3-9E8AD843F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BCCD29-3380-D762-D6B2-269D73B20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0698-A84A-45CE-900A-300FECD15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330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2E6D3-F92B-2F3D-C995-8335115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23CFE-B6CF-2950-7611-C35DEDB8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B51C-984D-4FFF-B932-3EC53B9A7610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F612A-17D6-6C2F-0729-0AE4D1C30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44A9B-FC16-1DBA-6F5A-890D28C9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0698-A84A-45CE-900A-300FECD15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02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B4B945-3B23-4116-A2FE-809E6D72D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B51C-984D-4FFF-B932-3EC53B9A7610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E0C7E-691B-4EF2-E5C8-D374CB0A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D2BA7-EF0C-3842-AD78-4E605D58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0698-A84A-45CE-900A-300FECD15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56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E029-E89B-7A60-9B29-BAFFD070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FCC33-8D64-C1D6-8D48-99A8693B4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2C2A6-649C-52ED-EF7A-23ABF890B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6668E-9AEF-2781-5C4B-E44EE1A05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B51C-984D-4FFF-B932-3EC53B9A7610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C0B0A-9286-4E8C-0820-EF011FB85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D9A9E-A0A4-DCB6-0BB3-99CAF77E2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0698-A84A-45CE-900A-300FECD15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36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9CB2-46FF-8240-2B31-31CC44D99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D9D7AF-77ED-32F7-063D-F42C627003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16DB7-4D63-BF68-DBF2-9C8A69AED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3B927-9853-618C-F3B7-885099EF2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B51C-984D-4FFF-B932-3EC53B9A7610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FF29A-922C-2E0A-8539-666E3F80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F799E-854F-F307-ED8B-3D923C661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0698-A84A-45CE-900A-300FECD15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104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B2EE25-DE67-376F-233C-14E667D53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F20B2-3AB1-2E95-B83B-AB59F5228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A2784-7EDB-F925-C0B2-E2323C1C6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0B51C-984D-4FFF-B932-3EC53B9A7610}" type="datetimeFigureOut">
              <a:rPr lang="en-IN" smtClean="0"/>
              <a:t>01-03-2023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9D970-2906-AF1C-DD1E-12A1EC879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B00C9-BD76-F538-A69B-E31A25F56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D0698-A84A-45CE-900A-300FECD15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21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8ACD9-E469-841D-7DC5-A4508248FF03}"/>
              </a:ext>
            </a:extLst>
          </p:cNvPr>
          <p:cNvSpPr txBox="1"/>
          <p:nvPr/>
        </p:nvSpPr>
        <p:spPr>
          <a:xfrm>
            <a:off x="4991338" y="2208179"/>
            <a:ext cx="2209323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Lookup: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row only (Check)</a:t>
            </a:r>
          </a:p>
        </p:txBody>
      </p:sp>
    </p:spTree>
    <p:extLst>
      <p:ext uri="{BB962C8B-B14F-4D97-AF65-F5344CB8AC3E}">
        <p14:creationId xmlns:p14="http://schemas.microsoft.com/office/powerpoint/2010/main" val="3897561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F4674D-69BC-C385-F3DF-422C6BDD1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96" t="26666" r="14953" b="35461"/>
          <a:stretch/>
        </p:blipFill>
        <p:spPr>
          <a:xfrm>
            <a:off x="184825" y="184825"/>
            <a:ext cx="5389123" cy="29425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91209C4-B946-5E95-5575-68AF023AEB3B}"/>
              </a:ext>
            </a:extLst>
          </p:cNvPr>
          <p:cNvSpPr/>
          <p:nvPr/>
        </p:nvSpPr>
        <p:spPr>
          <a:xfrm>
            <a:off x="1031131" y="1636632"/>
            <a:ext cx="671209" cy="3112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A1B770-E233-32B4-53AF-3318732C1CED}"/>
              </a:ext>
            </a:extLst>
          </p:cNvPr>
          <p:cNvSpPr/>
          <p:nvPr/>
        </p:nvSpPr>
        <p:spPr>
          <a:xfrm>
            <a:off x="656613" y="2845250"/>
            <a:ext cx="530161" cy="2189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30E45A-8E50-34A6-D9E3-356F299DD363}"/>
              </a:ext>
            </a:extLst>
          </p:cNvPr>
          <p:cNvSpPr/>
          <p:nvPr/>
        </p:nvSpPr>
        <p:spPr>
          <a:xfrm>
            <a:off x="2565665" y="2845249"/>
            <a:ext cx="530161" cy="2189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830053-94E9-E174-0970-A8B7BDF0C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62" t="26383" r="11939" b="39149"/>
          <a:stretch/>
        </p:blipFill>
        <p:spPr>
          <a:xfrm>
            <a:off x="5729589" y="184825"/>
            <a:ext cx="6296766" cy="29425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86F1F14-08B4-27BE-3E1D-7B989AFBA12A}"/>
              </a:ext>
            </a:extLst>
          </p:cNvPr>
          <p:cNvSpPr/>
          <p:nvPr/>
        </p:nvSpPr>
        <p:spPr>
          <a:xfrm>
            <a:off x="6429982" y="1840915"/>
            <a:ext cx="671209" cy="3112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8BFBBF-5FE7-A1AC-69FF-39A5A0FC21C7}"/>
              </a:ext>
            </a:extLst>
          </p:cNvPr>
          <p:cNvSpPr txBox="1"/>
          <p:nvPr/>
        </p:nvSpPr>
        <p:spPr>
          <a:xfrm>
            <a:off x="7418962" y="2756435"/>
            <a:ext cx="267368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@activity(‘Lookup1’).output.value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B8D18F-C081-13F2-6C2A-C390D6CECE3E}"/>
              </a:ext>
            </a:extLst>
          </p:cNvPr>
          <p:cNvSpPr/>
          <p:nvPr/>
        </p:nvSpPr>
        <p:spPr>
          <a:xfrm>
            <a:off x="7477331" y="2352825"/>
            <a:ext cx="577172" cy="2444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25F311-2CEB-A532-0D21-758B2392063C}"/>
              </a:ext>
            </a:extLst>
          </p:cNvPr>
          <p:cNvSpPr/>
          <p:nvPr/>
        </p:nvSpPr>
        <p:spPr>
          <a:xfrm>
            <a:off x="7431930" y="2758184"/>
            <a:ext cx="2673681" cy="3112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07155B-F546-3F65-872F-A19503930D4D}"/>
              </a:ext>
            </a:extLst>
          </p:cNvPr>
          <p:cNvSpPr txBox="1"/>
          <p:nvPr/>
        </p:nvSpPr>
        <p:spPr>
          <a:xfrm>
            <a:off x="5670793" y="3223362"/>
            <a:ext cx="6312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 we can’t directly write into data lake. We have to convert into string.</a:t>
            </a:r>
          </a:p>
        </p:txBody>
      </p:sp>
    </p:spTree>
    <p:extLst>
      <p:ext uri="{BB962C8B-B14F-4D97-AF65-F5344CB8AC3E}">
        <p14:creationId xmlns:p14="http://schemas.microsoft.com/office/powerpoint/2010/main" val="1554126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644912-6814-11EA-F7B0-341ABB6D9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5" t="26241" r="14421" b="10497"/>
          <a:stretch/>
        </p:blipFill>
        <p:spPr>
          <a:xfrm>
            <a:off x="194553" y="175097"/>
            <a:ext cx="6033766" cy="54474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FA11E-7463-5501-B616-A6B5737DB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7" t="16028" r="62027" b="30922"/>
          <a:stretch/>
        </p:blipFill>
        <p:spPr>
          <a:xfrm>
            <a:off x="6429983" y="175097"/>
            <a:ext cx="5447491" cy="54474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4704BA-A6E2-7191-31A8-B6A63D2D02C6}"/>
              </a:ext>
            </a:extLst>
          </p:cNvPr>
          <p:cNvSpPr/>
          <p:nvPr/>
        </p:nvSpPr>
        <p:spPr>
          <a:xfrm>
            <a:off x="894945" y="1663430"/>
            <a:ext cx="739302" cy="3112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D3E61-D244-0C86-36A0-61ACE1EDC1C2}"/>
              </a:ext>
            </a:extLst>
          </p:cNvPr>
          <p:cNvSpPr/>
          <p:nvPr/>
        </p:nvSpPr>
        <p:spPr>
          <a:xfrm>
            <a:off x="175099" y="2918298"/>
            <a:ext cx="2081718" cy="3112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ED8830-36EB-8535-3BCF-0EC2BFF30DB9}"/>
              </a:ext>
            </a:extLst>
          </p:cNvPr>
          <p:cNvSpPr/>
          <p:nvPr/>
        </p:nvSpPr>
        <p:spPr>
          <a:xfrm>
            <a:off x="6592110" y="736060"/>
            <a:ext cx="1404026" cy="13456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95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9445EE-27BC-1AFD-9FB9-EDC25411A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85" r="71058" b="29805"/>
          <a:stretch/>
        </p:blipFill>
        <p:spPr>
          <a:xfrm>
            <a:off x="220494" y="214009"/>
            <a:ext cx="2726987" cy="21206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C7C52A-3CA7-E5F8-C1C2-84C8EA22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95" t="70497" r="7418" b="10354"/>
          <a:stretch/>
        </p:blipFill>
        <p:spPr>
          <a:xfrm>
            <a:off x="4737370" y="1652129"/>
            <a:ext cx="5583677" cy="1313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3F3C8D-4D42-A87D-9604-2ED0521BC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85" t="34752" r="7418" b="49078"/>
          <a:stretch/>
        </p:blipFill>
        <p:spPr>
          <a:xfrm>
            <a:off x="4737370" y="214009"/>
            <a:ext cx="4638559" cy="1313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AE6A69-635E-E91B-960E-78FD21CC50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08" t="31594" r="7205" b="38261"/>
          <a:stretch/>
        </p:blipFill>
        <p:spPr>
          <a:xfrm>
            <a:off x="4737369" y="3138531"/>
            <a:ext cx="5583677" cy="20673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E7659B-17C0-2DA4-F50A-60AA0C215574}"/>
              </a:ext>
            </a:extLst>
          </p:cNvPr>
          <p:cNvSpPr/>
          <p:nvPr/>
        </p:nvSpPr>
        <p:spPr>
          <a:xfrm>
            <a:off x="4737370" y="129209"/>
            <a:ext cx="5583677" cy="285678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87A53F-259E-8B7D-6829-8931E288A4DF}"/>
              </a:ext>
            </a:extLst>
          </p:cNvPr>
          <p:cNvSpPr txBox="1"/>
          <p:nvPr/>
        </p:nvSpPr>
        <p:spPr>
          <a:xfrm>
            <a:off x="6011707" y="4875567"/>
            <a:ext cx="340869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@string(activity(‘Lookup1’).output.firstRow)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3C0B4F-56DF-3471-0089-354A2F6B04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17" t="15745" r="55733" b="71206"/>
          <a:stretch/>
        </p:blipFill>
        <p:spPr>
          <a:xfrm>
            <a:off x="4737369" y="5410344"/>
            <a:ext cx="5583677" cy="11543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B30D13-E84D-53FE-ABDB-C8A80E739E99}"/>
              </a:ext>
            </a:extLst>
          </p:cNvPr>
          <p:cNvSpPr txBox="1"/>
          <p:nvPr/>
        </p:nvSpPr>
        <p:spPr>
          <a:xfrm>
            <a:off x="84320" y="2657586"/>
            <a:ext cx="385971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@string(activity(‘Lookup1’).output.firstRow)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081899-22C5-F983-B21F-90DDE94B749D}"/>
              </a:ext>
            </a:extLst>
          </p:cNvPr>
          <p:cNvSpPr/>
          <p:nvPr/>
        </p:nvSpPr>
        <p:spPr>
          <a:xfrm>
            <a:off x="5476672" y="1660755"/>
            <a:ext cx="599872" cy="254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8A38AF-4E7D-C4BA-6D1F-57494E270635}"/>
              </a:ext>
            </a:extLst>
          </p:cNvPr>
          <p:cNvSpPr/>
          <p:nvPr/>
        </p:nvSpPr>
        <p:spPr>
          <a:xfrm>
            <a:off x="5145931" y="2694584"/>
            <a:ext cx="603116" cy="1848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569D5C-5E8C-1E9B-BB3F-B7AE745ECDF0}"/>
              </a:ext>
            </a:extLst>
          </p:cNvPr>
          <p:cNvSpPr/>
          <p:nvPr/>
        </p:nvSpPr>
        <p:spPr>
          <a:xfrm>
            <a:off x="5272405" y="4192621"/>
            <a:ext cx="593373" cy="2567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7B4BEE-881E-CE28-6D26-F4A3DEBB2DC2}"/>
              </a:ext>
            </a:extLst>
          </p:cNvPr>
          <p:cNvSpPr/>
          <p:nvPr/>
        </p:nvSpPr>
        <p:spPr>
          <a:xfrm>
            <a:off x="6144640" y="4624331"/>
            <a:ext cx="593373" cy="2005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00C26C-B8C1-C87E-F343-1DBBD2E95E38}"/>
              </a:ext>
            </a:extLst>
          </p:cNvPr>
          <p:cNvSpPr/>
          <p:nvPr/>
        </p:nvSpPr>
        <p:spPr>
          <a:xfrm>
            <a:off x="6032775" y="4896554"/>
            <a:ext cx="3343154" cy="3077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5058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9FE0C5-5DC8-DFCE-027E-EAA84C59A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55" r="10116" b="21258"/>
          <a:stretch/>
        </p:blipFill>
        <p:spPr>
          <a:xfrm>
            <a:off x="239949" y="214009"/>
            <a:ext cx="8417668" cy="40203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0DC1A7-F8BF-59C9-DF51-BD3BECAF1D8A}"/>
              </a:ext>
            </a:extLst>
          </p:cNvPr>
          <p:cNvSpPr txBox="1"/>
          <p:nvPr/>
        </p:nvSpPr>
        <p:spPr>
          <a:xfrm>
            <a:off x="622570" y="4863830"/>
            <a:ext cx="27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@split(variables(‘info’), ‘, ’)</a:t>
            </a:r>
          </a:p>
        </p:txBody>
      </p:sp>
    </p:spTree>
    <p:extLst>
      <p:ext uri="{BB962C8B-B14F-4D97-AF65-F5344CB8AC3E}">
        <p14:creationId xmlns:p14="http://schemas.microsoft.com/office/powerpoint/2010/main" val="426504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E855D9-D1A3-AE79-AF75-3D74383A2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5" t="30071" r="5998" b="45815"/>
          <a:stretch/>
        </p:blipFill>
        <p:spPr>
          <a:xfrm>
            <a:off x="126460" y="184826"/>
            <a:ext cx="5291848" cy="1653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08AAF-BC80-5E29-31E7-05496ACA0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51" t="43972" r="8658" b="33049"/>
          <a:stretch/>
        </p:blipFill>
        <p:spPr>
          <a:xfrm>
            <a:off x="126460" y="2149812"/>
            <a:ext cx="5408580" cy="15758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ED7A41-046A-AC08-4C47-07B25D3A2E8E}"/>
              </a:ext>
            </a:extLst>
          </p:cNvPr>
          <p:cNvSpPr/>
          <p:nvPr/>
        </p:nvSpPr>
        <p:spPr>
          <a:xfrm>
            <a:off x="126460" y="184826"/>
            <a:ext cx="5408580" cy="354086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2FFCFF-FF03-74A5-921E-E8625ED4F126}"/>
              </a:ext>
            </a:extLst>
          </p:cNvPr>
          <p:cNvSpPr/>
          <p:nvPr/>
        </p:nvSpPr>
        <p:spPr>
          <a:xfrm>
            <a:off x="787941" y="2110900"/>
            <a:ext cx="658238" cy="2723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E362A6-EF8E-D893-EC63-E47A6B1F00CC}"/>
              </a:ext>
            </a:extLst>
          </p:cNvPr>
          <p:cNvSpPr/>
          <p:nvPr/>
        </p:nvSpPr>
        <p:spPr>
          <a:xfrm>
            <a:off x="486382" y="3463046"/>
            <a:ext cx="476656" cy="1750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602645-851C-1C07-ADAD-2F823857C93F}"/>
              </a:ext>
            </a:extLst>
          </p:cNvPr>
          <p:cNvSpPr/>
          <p:nvPr/>
        </p:nvSpPr>
        <p:spPr>
          <a:xfrm>
            <a:off x="2203316" y="3463046"/>
            <a:ext cx="384241" cy="1945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5917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EEEBFF-4419-33AE-032B-2F44DE829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08" t="26099" r="20892" b="41560"/>
          <a:stretch/>
        </p:blipFill>
        <p:spPr>
          <a:xfrm>
            <a:off x="184824" y="165369"/>
            <a:ext cx="4710365" cy="25389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E20308-A22C-B9A0-FB43-DECF7F1A323C}"/>
              </a:ext>
            </a:extLst>
          </p:cNvPr>
          <p:cNvSpPr/>
          <p:nvPr/>
        </p:nvSpPr>
        <p:spPr>
          <a:xfrm>
            <a:off x="865763" y="1546700"/>
            <a:ext cx="658238" cy="2723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281812-D651-AE42-FB8F-0D3A04147B8F}"/>
              </a:ext>
            </a:extLst>
          </p:cNvPr>
          <p:cNvSpPr/>
          <p:nvPr/>
        </p:nvSpPr>
        <p:spPr>
          <a:xfrm>
            <a:off x="1835306" y="2010950"/>
            <a:ext cx="547971" cy="2361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58EBB-E6AB-CCEC-BD26-104EB22E580D}"/>
              </a:ext>
            </a:extLst>
          </p:cNvPr>
          <p:cNvSpPr txBox="1"/>
          <p:nvPr/>
        </p:nvSpPr>
        <p:spPr>
          <a:xfrm>
            <a:off x="1838529" y="2338874"/>
            <a:ext cx="213866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@split(variables(‘info’), ‘, ’)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F925D-E231-69B8-DA7D-8038EC83565D}"/>
              </a:ext>
            </a:extLst>
          </p:cNvPr>
          <p:cNvSpPr/>
          <p:nvPr/>
        </p:nvSpPr>
        <p:spPr>
          <a:xfrm>
            <a:off x="1835305" y="2354094"/>
            <a:ext cx="2415682" cy="3077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AF137A-5EF2-2FB1-63AD-78CC041D32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31" t="25248" r="2334" b="29220"/>
          <a:stretch/>
        </p:blipFill>
        <p:spPr>
          <a:xfrm>
            <a:off x="5010807" y="165369"/>
            <a:ext cx="6996369" cy="35404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816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289F9-2B93-06D1-700D-CB12C1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62" t="29361" r="6708" b="16170"/>
          <a:stretch/>
        </p:blipFill>
        <p:spPr>
          <a:xfrm>
            <a:off x="175098" y="184825"/>
            <a:ext cx="5881662" cy="390079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D6B2DA-8218-5CEF-6E73-E627EEF63FDB}"/>
              </a:ext>
            </a:extLst>
          </p:cNvPr>
          <p:cNvSpPr/>
          <p:nvPr/>
        </p:nvSpPr>
        <p:spPr>
          <a:xfrm>
            <a:off x="933857" y="2402735"/>
            <a:ext cx="583658" cy="2626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E856A4-8302-9724-0E88-F03D080F330E}"/>
              </a:ext>
            </a:extLst>
          </p:cNvPr>
          <p:cNvSpPr/>
          <p:nvPr/>
        </p:nvSpPr>
        <p:spPr>
          <a:xfrm>
            <a:off x="2354094" y="3803514"/>
            <a:ext cx="447472" cy="2042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F48A6-1E58-E9E0-4310-51E7D242C6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10" r="61407" b="13476"/>
          <a:stretch/>
        </p:blipFill>
        <p:spPr>
          <a:xfrm>
            <a:off x="6261371" y="184825"/>
            <a:ext cx="3514928" cy="1025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D4585D-6697-484A-21D2-6967F77EB7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561" r="61673" b="13900"/>
          <a:stretch/>
        </p:blipFill>
        <p:spPr>
          <a:xfrm>
            <a:off x="6261372" y="1459149"/>
            <a:ext cx="3514928" cy="140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55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8ACD9-E469-841D-7DC5-A4508248FF03}"/>
              </a:ext>
            </a:extLst>
          </p:cNvPr>
          <p:cNvSpPr txBox="1"/>
          <p:nvPr/>
        </p:nvSpPr>
        <p:spPr>
          <a:xfrm>
            <a:off x="4991338" y="2208179"/>
            <a:ext cx="245297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Lookup: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row only (Uncheck)</a:t>
            </a:r>
          </a:p>
        </p:txBody>
      </p:sp>
    </p:spTree>
    <p:extLst>
      <p:ext uri="{BB962C8B-B14F-4D97-AF65-F5344CB8AC3E}">
        <p14:creationId xmlns:p14="http://schemas.microsoft.com/office/powerpoint/2010/main" val="882482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CEB89-E0CB-7566-99F3-4034606F7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62" t="26525" r="15397" b="13333"/>
          <a:stretch/>
        </p:blipFill>
        <p:spPr>
          <a:xfrm>
            <a:off x="204281" y="223736"/>
            <a:ext cx="5826683" cy="51362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8E43CA-DAD8-4265-CD47-3B066C56973A}"/>
              </a:ext>
            </a:extLst>
          </p:cNvPr>
          <p:cNvSpPr/>
          <p:nvPr/>
        </p:nvSpPr>
        <p:spPr>
          <a:xfrm>
            <a:off x="885217" y="1721798"/>
            <a:ext cx="671209" cy="3112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A0AF75-677A-7AF0-ED29-4C1523D4D49A}"/>
              </a:ext>
            </a:extLst>
          </p:cNvPr>
          <p:cNvSpPr/>
          <p:nvPr/>
        </p:nvSpPr>
        <p:spPr>
          <a:xfrm>
            <a:off x="194555" y="2976666"/>
            <a:ext cx="2081718" cy="3112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0B3A9-5403-F77A-D17A-1FEE010B2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9" t="25390" r="47822" b="43708"/>
          <a:stretch/>
        </p:blipFill>
        <p:spPr>
          <a:xfrm>
            <a:off x="6459163" y="223736"/>
            <a:ext cx="1507790" cy="2732157"/>
          </a:xfrm>
          <a:prstGeom prst="rect">
            <a:avLst/>
          </a:prstGeom>
          <a:ln w="1587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29179-DE85-B64C-A61E-0780E94B6E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30" t="30497" r="38357" b="42837"/>
          <a:stretch/>
        </p:blipFill>
        <p:spPr>
          <a:xfrm>
            <a:off x="6459162" y="4113486"/>
            <a:ext cx="2950943" cy="2433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047018-AE20-DC81-FD3A-1BD407F866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469" t="41824" r="47843" b="44256"/>
          <a:stretch/>
        </p:blipFill>
        <p:spPr>
          <a:xfrm>
            <a:off x="6663446" y="2897524"/>
            <a:ext cx="1167319" cy="1168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9FD09B-96BE-6499-CF6A-B48F605E71FD}"/>
              </a:ext>
            </a:extLst>
          </p:cNvPr>
          <p:cNvSpPr/>
          <p:nvPr/>
        </p:nvSpPr>
        <p:spPr>
          <a:xfrm>
            <a:off x="6361889" y="223736"/>
            <a:ext cx="3048216" cy="632298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E9B9BB-0E54-B059-48F5-B952F5539E40}"/>
              </a:ext>
            </a:extLst>
          </p:cNvPr>
          <p:cNvSpPr/>
          <p:nvPr/>
        </p:nvSpPr>
        <p:spPr>
          <a:xfrm>
            <a:off x="6634264" y="988981"/>
            <a:ext cx="661482" cy="226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398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</Words>
  <Application>Microsoft Office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</cp:revision>
  <dcterms:created xsi:type="dcterms:W3CDTF">2023-03-01T06:08:07Z</dcterms:created>
  <dcterms:modified xsi:type="dcterms:W3CDTF">2023-03-01T06:08:34Z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2023-03-01T06:08:07Z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bd47cb78-734d-4c64-8ddd-0daf0d6a6303</vt:lpwstr>
  </property>
  <property fmtid="{D5CDD505-2E9C-101B-9397-08002B2CF9AE}" pid="8" name="MSIP_Label_19540963-e559-4020-8a90-fe8a502c2801_ContentBits">
    <vt:lpwstr>0</vt:lpwstr>
  </property>
</Properties>
</file>